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4" r:id="rId2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B22"/>
    <a:srgbClr val="FA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42AD-761B-41BA-81D7-2A1C2F6F866E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41425"/>
            <a:ext cx="23161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13E3-B4C1-433D-94ED-A3323C913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43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45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81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81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49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7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68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10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0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15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6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1D90-AAC0-4F04-943D-345AC9540300}" type="datetimeFigureOut">
              <a:rPr lang="it-IT" smtClean="0"/>
              <a:t>18/09/2019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6E41-FA57-4817-B3DD-1CD1FE6EE9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06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segreteria@marchesi-law.i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DDEB09A-FA88-48C0-8EDF-03BB4474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/>
          <a:stretch/>
        </p:blipFill>
        <p:spPr>
          <a:xfrm rot="120000">
            <a:off x="-258426" y="-539376"/>
            <a:ext cx="7384413" cy="1223101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AD259DE-E22D-414C-937C-BDBD58AAB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8" y="357265"/>
            <a:ext cx="6037244" cy="9436730"/>
          </a:xfrm>
          <a:prstGeom prst="rect">
            <a:avLst/>
          </a:prstGeom>
          <a:solidFill>
            <a:schemeClr val="bg1">
              <a:alpha val="7000"/>
            </a:schemeClr>
          </a:solidFill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47DFBF1-7E60-4B6E-8754-7F68FA03DDAC}"/>
              </a:ext>
            </a:extLst>
          </p:cNvPr>
          <p:cNvSpPr txBox="1"/>
          <p:nvPr/>
        </p:nvSpPr>
        <p:spPr>
          <a:xfrm>
            <a:off x="1195949" y="896736"/>
            <a:ext cx="4717932" cy="140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GLI ORGANI DELLE SOCIETÀ DI CAPITALI: </a:t>
            </a:r>
            <a:br>
              <a:rPr lang="it-IT" sz="16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Aspetti Civili e Penali</a:t>
            </a:r>
          </a:p>
          <a:p>
            <a:pPr algn="ctr"/>
            <a:endParaRPr lang="it-IT" sz="1138" b="1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it-IT" sz="14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Giovedì 3 ottobre 2019 Ore 14:30 – 18:00</a:t>
            </a:r>
          </a:p>
          <a:p>
            <a:pPr algn="ctr"/>
            <a:r>
              <a:rPr lang="it-IT" sz="1400" i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Laboratorio Aperto di Modena</a:t>
            </a:r>
          </a:p>
          <a:p>
            <a:pPr algn="ctr"/>
            <a:r>
              <a:rPr lang="it-IT" sz="1400" i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Via Buon Pastore 43 – Modena (ex Centrale AEM)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D96C203-A5EF-41A9-9E63-F06105BC6CF6}"/>
              </a:ext>
            </a:extLst>
          </p:cNvPr>
          <p:cNvSpPr txBox="1"/>
          <p:nvPr/>
        </p:nvSpPr>
        <p:spPr>
          <a:xfrm>
            <a:off x="859361" y="554001"/>
            <a:ext cx="517273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63" b="1" dirty="0">
                <a:solidFill>
                  <a:srgbClr val="E11B22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CONVEGNO</a:t>
            </a:r>
            <a:endParaRPr lang="it-IT" sz="1463" i="1" dirty="0">
              <a:solidFill>
                <a:srgbClr val="E11B22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B967D08-08E3-423B-96F4-F29D2BFA9FA8}"/>
              </a:ext>
            </a:extLst>
          </p:cNvPr>
          <p:cNvSpPr txBox="1"/>
          <p:nvPr/>
        </p:nvSpPr>
        <p:spPr>
          <a:xfrm>
            <a:off x="686443" y="2429885"/>
            <a:ext cx="144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E11B2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pPr algn="l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DD4482F-1CD1-492C-A7DF-B3A259E543AA}"/>
              </a:ext>
            </a:extLst>
          </p:cNvPr>
          <p:cNvSpPr txBox="1"/>
          <p:nvPr/>
        </p:nvSpPr>
        <p:spPr>
          <a:xfrm>
            <a:off x="1166950" y="2770943"/>
            <a:ext cx="513695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Registrazione partecipanti</a:t>
            </a:r>
          </a:p>
          <a:p>
            <a:endParaRPr lang="it-IT" sz="1200" b="1" dirty="0">
              <a:latin typeface="Arial" panose="020B0604020202020204" pitchFamily="34" charset="0"/>
              <a:ea typeface="Adobe Song Std L" panose="02020300000000000000" pitchFamily="18" charset="-128"/>
              <a:cs typeface="Arial" panose="020B0604020202020204" pitchFamily="34" charset="0"/>
            </a:endParaRPr>
          </a:p>
          <a:p>
            <a:pPr lvl="0"/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Introduzione</a:t>
            </a:r>
          </a:p>
          <a:p>
            <a:r>
              <a:rPr lang="it-IT" sz="1100" i="1" dirty="0">
                <a:solidFill>
                  <a:prstClr val="black"/>
                </a:solidFill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Avv. Antonio Marchesi </a:t>
            </a:r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– Marchesi e Associati Studio Legale</a:t>
            </a:r>
            <a:endParaRPr lang="it-IT" sz="1100" i="1" dirty="0">
              <a:solidFill>
                <a:prstClr val="black"/>
              </a:solidFill>
              <a:latin typeface="Arial" panose="020B0604020202020204" pitchFamily="34" charset="0"/>
              <a:ea typeface="Adobe Song Std L" panose="02020300000000000000" pitchFamily="18" charset="-128"/>
              <a:cs typeface="Arial" panose="020B0604020202020204" pitchFamily="34" charset="0"/>
            </a:endParaRPr>
          </a:p>
          <a:p>
            <a:endParaRPr lang="it-IT" sz="1200" b="1" dirty="0">
              <a:latin typeface="Arial" panose="020B0604020202020204" pitchFamily="34" charset="0"/>
              <a:ea typeface="Adobe Song Std L" panose="02020300000000000000" pitchFamily="18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Saluti istituzionali</a:t>
            </a:r>
          </a:p>
          <a:p>
            <a:pPr lvl="0"/>
            <a:r>
              <a:rPr lang="it-IT" sz="1100" i="1" dirty="0">
                <a:solidFill>
                  <a:prstClr val="black"/>
                </a:solidFill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Giulia Pieretti – Senior </a:t>
            </a:r>
            <a:r>
              <a:rPr lang="it-IT" sz="1100" i="1" dirty="0" err="1">
                <a:solidFill>
                  <a:prstClr val="black"/>
                </a:solidFill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Innovation</a:t>
            </a:r>
            <a:r>
              <a:rPr lang="it-IT" sz="1100" i="1" dirty="0">
                <a:solidFill>
                  <a:prstClr val="black"/>
                </a:solidFill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it-IT" sz="1100" i="1" dirty="0" err="1">
                <a:solidFill>
                  <a:prstClr val="black"/>
                </a:solidFill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Officer</a:t>
            </a:r>
            <a:r>
              <a:rPr lang="it-IT" sz="1100" i="1" dirty="0">
                <a:solidFill>
                  <a:prstClr val="black"/>
                </a:solidFill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, Laboratorio Aperto</a:t>
            </a:r>
          </a:p>
          <a:p>
            <a:br>
              <a:rPr lang="it-IT" sz="1200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</a:br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Organismi e modelli di controllo</a:t>
            </a:r>
          </a:p>
          <a:p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Avv. Francesco Santi – QL Consulting S.r.l.</a:t>
            </a:r>
          </a:p>
          <a:p>
            <a:br>
              <a:rPr lang="it-IT" sz="1200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</a:br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Il nuovo codice della crisi d’impresa e dell’insolvenza</a:t>
            </a:r>
            <a:br>
              <a:rPr lang="it-IT" sz="1200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</a:br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Avv.to Antonio Marchesi – Marchesi e Associati Studio Legale</a:t>
            </a:r>
          </a:p>
          <a:p>
            <a:br>
              <a:rPr lang="it-IT" sz="1200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</a:br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Strumenti assicurativi innovativi a tutela delle imprese e dei </a:t>
            </a:r>
            <a:b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</a:br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loro responsabili</a:t>
            </a:r>
          </a:p>
          <a:p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Dott. Vincenzo Aliotta - </a:t>
            </a:r>
            <a:r>
              <a:rPr lang="it-IT" sz="1100" i="1" dirty="0" err="1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Director</a:t>
            </a:r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it-IT" sz="1100" i="1" dirty="0" err="1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Specialty</a:t>
            </a:r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 Financial Risks, Aon </a:t>
            </a:r>
          </a:p>
          <a:p>
            <a:endParaRPr lang="it-IT" sz="1200" dirty="0">
              <a:latin typeface="Arial" panose="020B0604020202020204" pitchFamily="34" charset="0"/>
              <a:ea typeface="Adobe Song Std L" panose="02020300000000000000" pitchFamily="18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Coffee break</a:t>
            </a:r>
          </a:p>
          <a:p>
            <a:endParaRPr lang="it-IT" sz="1200" dirty="0">
              <a:latin typeface="Arial" panose="020B0604020202020204" pitchFamily="34" charset="0"/>
              <a:ea typeface="Adobe Song Std L" panose="02020300000000000000" pitchFamily="18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I compiti degli organi di controllo</a:t>
            </a:r>
          </a:p>
          <a:p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Dott. Daniele Redaelli – ODCEC di Milano</a:t>
            </a:r>
          </a:p>
          <a:p>
            <a:endParaRPr lang="it-IT" sz="1200" dirty="0">
              <a:latin typeface="Arial" panose="020B0604020202020204" pitchFamily="34" charset="0"/>
              <a:ea typeface="Adobe Song Std L" panose="02020300000000000000" pitchFamily="18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Reati societari</a:t>
            </a:r>
          </a:p>
          <a:p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Avv.to Emanuele </a:t>
            </a:r>
            <a:r>
              <a:rPr lang="it-IT" sz="1100" i="1" dirty="0" err="1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Serlenga</a:t>
            </a:r>
            <a:r>
              <a:rPr lang="it-IT" sz="1100" i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 – Foro di Torino</a:t>
            </a:r>
          </a:p>
          <a:p>
            <a:endParaRPr lang="it-IT" sz="1200" dirty="0">
              <a:latin typeface="Arial" panose="020B0604020202020204" pitchFamily="34" charset="0"/>
              <a:ea typeface="Adobe Song Std L" panose="02020300000000000000" pitchFamily="18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Dibattito e conclusioni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95844E-0AE9-44E4-BA9C-B3F3B7E5235E}"/>
              </a:ext>
            </a:extLst>
          </p:cNvPr>
          <p:cNvSpPr txBox="1"/>
          <p:nvPr/>
        </p:nvSpPr>
        <p:spPr>
          <a:xfrm>
            <a:off x="686443" y="2782196"/>
            <a:ext cx="57188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14.00</a:t>
            </a: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14.15</a:t>
            </a:r>
          </a:p>
          <a:p>
            <a:endParaRPr lang="it-IT" sz="11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14.30</a:t>
            </a:r>
          </a:p>
          <a:p>
            <a:endParaRPr lang="it-IT" sz="105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14.45</a:t>
            </a: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it-IT" sz="11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15.15</a:t>
            </a: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it-IT" sz="13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15.45</a:t>
            </a: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it-IT" sz="10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16.15</a:t>
            </a: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16.45</a:t>
            </a: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it-IT" sz="105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17.15</a:t>
            </a:r>
          </a:p>
          <a:p>
            <a:endParaRPr lang="it-IT" sz="12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it-IT" sz="105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17.45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B872FF9-174C-4C40-9047-D72B394ECE6A}"/>
              </a:ext>
            </a:extLst>
          </p:cNvPr>
          <p:cNvSpPr txBox="1"/>
          <p:nvPr/>
        </p:nvSpPr>
        <p:spPr>
          <a:xfrm>
            <a:off x="2162126" y="9354179"/>
            <a:ext cx="1596796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38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 </a:t>
            </a:r>
            <a:r>
              <a:rPr lang="it-IT" sz="1100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collaborazione</a:t>
            </a:r>
            <a:r>
              <a:rPr lang="it-IT" sz="1138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con</a:t>
            </a:r>
            <a:endParaRPr lang="it-IT" sz="1138" i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6572C34-F8F3-43AE-8622-31C691D7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83" y="9199773"/>
            <a:ext cx="754455" cy="539687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8BE5DD1-6EEF-4E86-92C9-5351DF41FEE3}"/>
              </a:ext>
            </a:extLst>
          </p:cNvPr>
          <p:cNvGrpSpPr/>
          <p:nvPr/>
        </p:nvGrpSpPr>
        <p:grpSpPr>
          <a:xfrm>
            <a:off x="1294433" y="8833277"/>
            <a:ext cx="4451529" cy="428431"/>
            <a:chOff x="1293459" y="8681807"/>
            <a:chExt cx="4451529" cy="428431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E516FDB-C96E-4CBB-A9F7-1435F741B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150" y="8681807"/>
              <a:ext cx="932838" cy="428431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162AAC42-51C5-4D68-9F3B-E18446D9F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459" y="8710905"/>
              <a:ext cx="3154359" cy="370234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5468E137-1D55-4274-BBEE-B0746EFEFFBC}"/>
              </a:ext>
            </a:extLst>
          </p:cNvPr>
          <p:cNvGrpSpPr/>
          <p:nvPr/>
        </p:nvGrpSpPr>
        <p:grpSpPr>
          <a:xfrm>
            <a:off x="935713" y="8325372"/>
            <a:ext cx="5031809" cy="285925"/>
            <a:chOff x="1084303" y="8116752"/>
            <a:chExt cx="5031809" cy="28592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ECD550A-9941-4907-B517-4BABBB763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949" y="8122177"/>
              <a:ext cx="2738517" cy="275075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D2C421F5-1BCD-4FA2-AF7E-59A707298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03" y="8116752"/>
              <a:ext cx="920660" cy="285925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58CAFB55-7336-46E5-B731-A092C1FFD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2502"/>
            <a:stretch/>
          </p:blipFill>
          <p:spPr>
            <a:xfrm>
              <a:off x="5195452" y="8150857"/>
              <a:ext cx="920660" cy="217714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C68B94-F446-45AD-A29D-B68E420B4F2D}"/>
              </a:ext>
            </a:extLst>
          </p:cNvPr>
          <p:cNvSpPr txBox="1"/>
          <p:nvPr/>
        </p:nvSpPr>
        <p:spPr>
          <a:xfrm>
            <a:off x="1013155" y="7718901"/>
            <a:ext cx="5444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E11B2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pPr algn="l"/>
            <a:endParaRPr lang="it-IT" sz="10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0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e iscrizioni inviare e-mail all’indirizzo </a:t>
            </a:r>
            <a:r>
              <a:rPr lang="it-IT" sz="10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segreteria@marchesi-law.it</a:t>
            </a:r>
            <a:endParaRPr lang="it-IT" sz="10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0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56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58</Words>
  <Application>Microsoft Office PowerPoint</Application>
  <PresentationFormat>A4 (21x29,7 cm)</PresentationFormat>
  <Paragraphs>59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Carlotta Mastrandrea</dc:creator>
  <cp:lastModifiedBy>Francesco Passini</cp:lastModifiedBy>
  <cp:revision>49</cp:revision>
  <cp:lastPrinted>2019-09-17T06:44:45Z</cp:lastPrinted>
  <dcterms:created xsi:type="dcterms:W3CDTF">2019-07-22T13:24:37Z</dcterms:created>
  <dcterms:modified xsi:type="dcterms:W3CDTF">2019-09-18T09:33:56Z</dcterms:modified>
</cp:coreProperties>
</file>